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6EE31-2AB9-46B7-B7D1-B1F13EAC35B0}" v="494" dt="2023-06-02T08:05:06.6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76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9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9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3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04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43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7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2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19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4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6/2/2023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6991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260A41-D170-44DF-9081-4DF21FEA4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5FF435-E138-4CA4-80B8-D25C259F9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485C0B2-7933-4948-A03E-349095C3D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72000" y="0"/>
              <a:ext cx="11520000" cy="5760000"/>
              <a:chOff x="5981700" y="-1"/>
              <a:chExt cx="6042660" cy="302133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908EF2-2272-4B36-96AB-C32B42798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B435FF-41C1-463D-9CBA-A39108AB8D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B33A19-5CB6-4F2E-B3E7-8C58F59B7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9F2B898-391D-428B-986C-20A26B231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330802-5C22-4A7E-BFDD-B52A75A2A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965FD02-57E9-494C-81A6-EAE3BFA128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4F2C922-889D-461D-97A2-5F11410B91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65F5B8-8061-418A-B7EC-93604025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40000" y="1520825"/>
            <a:ext cx="6373812" cy="2808288"/>
          </a:xfrm>
        </p:spPr>
        <p:txBody>
          <a:bodyPr anchor="t">
            <a:normAutofit/>
          </a:bodyPr>
          <a:lstStyle/>
          <a:p>
            <a:r>
              <a:rPr lang="ru-RU" sz="6200">
                <a:cs typeface="Calibri Light"/>
              </a:rPr>
              <a:t>Создание 3D игры на C# и </a:t>
            </a:r>
            <a:r>
              <a:rPr lang="ru-RU" sz="6200" err="1">
                <a:cs typeface="Calibri Light"/>
              </a:rPr>
              <a:t>Unity</a:t>
            </a:r>
            <a:endParaRPr lang="ru-RU" sz="6200" err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104063" y="1520825"/>
            <a:ext cx="4500561" cy="46180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ru-RU">
                <a:cs typeface="Calibri"/>
              </a:rPr>
              <a:t>Попов А.</a:t>
            </a:r>
            <a:endParaRPr lang="ru-RU"/>
          </a:p>
          <a:p>
            <a:pPr algn="l"/>
            <a:r>
              <a:rPr lang="ru-RU" dirty="0">
                <a:cs typeface="Calibri"/>
              </a:rPr>
              <a:t>Островский В.</a:t>
            </a:r>
          </a:p>
          <a:p>
            <a:pPr algn="l"/>
            <a:r>
              <a:rPr lang="ru-RU" dirty="0">
                <a:cs typeface="Calibri"/>
              </a:rPr>
              <a:t>ИС-21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23D4A8-EEE7-662A-53C8-D2BD600B2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9B1D8B2-EB39-C863-875F-15048AE86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23" y="6404"/>
            <a:ext cx="6737540" cy="5106768"/>
          </a:xfr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2A49F8E-C7F7-5EA0-278D-8ED2477CC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125" y="3822832"/>
            <a:ext cx="9023131" cy="3035473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, книга&#10;&#10;Автоматически созданное описание">
            <a:extLst>
              <a:ext uri="{FF2B5EF4-FFF2-40B4-BE49-F238E27FC236}">
                <a16:creationId xmlns:a16="http://schemas.microsoft.com/office/drawing/2014/main" id="{F4C73129-2648-EBF9-C2C6-FFABB4283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503" y="1085193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51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AC0F7-5FE1-69CB-C3F5-EE7C660D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Атака объектов 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7F87435-6784-0AEE-4A3A-2BD5CE4FB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955" y="1302488"/>
            <a:ext cx="6881320" cy="3224049"/>
          </a:xfr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A42F34F-DC74-5C5C-92D2-806D7C2FE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538" y="3855347"/>
            <a:ext cx="7840717" cy="2996721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3C61A7E5-7FA0-6B91-5C4B-3196B45B0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883" y="1304269"/>
            <a:ext cx="4503682" cy="254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58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BCD55-F6FD-2239-1431-EACF1529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D971958-779C-E17B-3882-EE2A19166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34" y="6404"/>
            <a:ext cx="7427672" cy="5277561"/>
          </a:xfr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C98905D-07C5-3AC6-3EF5-E8D00DA8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331" y="2524010"/>
            <a:ext cx="6526924" cy="43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65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5D87B-88A1-202D-19D0-655F5D31E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Ну и в итоге 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D4C20146-6947-C9A2-8B2B-C1F088278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954" y="1441586"/>
            <a:ext cx="5396733" cy="4154542"/>
          </a:xfrm>
        </p:spPr>
      </p:pic>
      <p:pic>
        <p:nvPicPr>
          <p:cNvPr id="5" name="Рисунок 5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2E3B89F-3079-FA04-4A8C-60E1355BB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021" y="3513613"/>
            <a:ext cx="6461234" cy="3338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845DD-237A-0804-3851-4377B06D5DE2}"/>
              </a:ext>
            </a:extLst>
          </p:cNvPr>
          <p:cNvSpPr txBox="1"/>
          <p:nvPr/>
        </p:nvSpPr>
        <p:spPr>
          <a:xfrm>
            <a:off x="5386552" y="1445172"/>
            <a:ext cx="37705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Тут я выделил машинки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4FDE9-6688-4FC4-54FA-29D8AA59DF8A}"/>
              </a:ext>
            </a:extLst>
          </p:cNvPr>
          <p:cNvSpPr txBox="1"/>
          <p:nvPr/>
        </p:nvSpPr>
        <p:spPr>
          <a:xfrm>
            <a:off x="5741275" y="2785240"/>
            <a:ext cx="51500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Тут они встретились с другими вражескими объектами и начали их атаковать</a:t>
            </a:r>
          </a:p>
        </p:txBody>
      </p:sp>
    </p:spTree>
    <p:extLst>
      <p:ext uri="{BB962C8B-B14F-4D97-AF65-F5344CB8AC3E}">
        <p14:creationId xmlns:p14="http://schemas.microsoft.com/office/powerpoint/2010/main" val="3700422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2C3B4C-C395-F2F8-E387-1CA84B13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/>
              <a:t>Спасибо за внимание!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9EE7AFB7-FA2C-72DA-87E3-70984185A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028"/>
          <a:stretch/>
        </p:blipFill>
        <p:spPr>
          <a:xfrm>
            <a:off x="5747424" y="10"/>
            <a:ext cx="644457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24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2876E-AF29-F2CA-D514-F2FB98F52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в </a:t>
            </a:r>
            <a:r>
              <a:rPr lang="ru-RU" dirty="0" err="1"/>
              <a:t>Unity</a:t>
            </a:r>
            <a:r>
              <a:rPr lang="ru-RU" dirty="0"/>
              <a:t> и скрипты </a:t>
            </a:r>
          </a:p>
        </p:txBody>
      </p:sp>
      <p:pic>
        <p:nvPicPr>
          <p:cNvPr id="4" name="Рисунок 4" descr="Изображение выглядит как текст, монитор, снимок экран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302F8C1B-09EC-90AD-BA2F-24F5B59A3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210" y="1635508"/>
            <a:ext cx="8603854" cy="4594388"/>
          </a:xfrm>
        </p:spPr>
      </p:pic>
    </p:spTree>
    <p:extLst>
      <p:ext uri="{BB962C8B-B14F-4D97-AF65-F5344CB8AC3E}">
        <p14:creationId xmlns:p14="http://schemas.microsoft.com/office/powerpoint/2010/main" val="3713330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565D2-D0A1-DA56-6128-C1A1D274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Перемещение 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0C8245F-FA6B-2644-C172-F6EE968FA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07" y="1661783"/>
            <a:ext cx="11734659" cy="4962250"/>
          </a:xfrm>
        </p:spPr>
      </p:pic>
    </p:spTree>
    <p:extLst>
      <p:ext uri="{BB962C8B-B14F-4D97-AF65-F5344CB8AC3E}">
        <p14:creationId xmlns:p14="http://schemas.microsoft.com/office/powerpoint/2010/main" val="2767499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53654D-2DE7-47C0-929D-AB7AA86B9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69B149-9B54-4A24-9A3E-3FC8938D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268C13B-5F77-4FE7-8D32-D6D0B3BAC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51C457C-C22E-494F-8DF9-BC7307F50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F623352-51EE-4BDA-9AC4-741C941B75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20748EA-D4C3-449D-9A8C-C10649245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6C9E4A8-E408-4E89-B532-F4D8D24A6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ACEDC01-427F-40F5-8C70-7DD9B67EF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8D3263-9811-4BC9-860D-8BDBC7056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8E607EE-7FC1-41AD-8ED1-BA38811F8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8A0580E-6A58-41B1-91AB-A166721C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1297267-64FC-46DE-88B8-E76DC4691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E776E9-343B-A0BB-F44C-16205A749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487424" cy="28540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err="1"/>
              <a:t>перемещение</a:t>
            </a:r>
            <a:endParaRPr lang="en-US" sz="400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FFB97780-5944-B44A-0EB5-7DB7B5ED5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9" r="3" b="3"/>
          <a:stretch/>
        </p:blipFill>
        <p:spPr>
          <a:xfrm>
            <a:off x="5747424" y="10"/>
            <a:ext cx="6444576" cy="3428990"/>
          </a:xfrm>
          <a:prstGeom prst="rect">
            <a:avLst/>
          </a:prstGeom>
        </p:spPr>
      </p:pic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01507A5-0FCA-D83D-CA5D-B8A53118E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60" r="-2" b="-2"/>
          <a:stretch/>
        </p:blipFill>
        <p:spPr>
          <a:xfrm>
            <a:off x="5748000" y="3427200"/>
            <a:ext cx="6444000" cy="3430800"/>
          </a:xfrm>
          <a:prstGeom prst="rect">
            <a:avLst/>
          </a:prstGeom>
        </p:spPr>
      </p:pic>
      <p:pic>
        <p:nvPicPr>
          <p:cNvPr id="6" name="Рисунок 6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69C20C07-640F-910C-E063-B70AC3EBF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297" y="35814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46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49754-AEA8-0B9E-26F3-B6031AD1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дождь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C0DA113-D74A-4FD7-0DC1-3854E308B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467" y="2003370"/>
            <a:ext cx="10475617" cy="4305354"/>
          </a:xfr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66806C1-5367-81EA-5208-52CDC5108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124" y="2000645"/>
            <a:ext cx="6198475" cy="431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91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9EA2B-FAF4-C5C7-8F17-70BC6CCA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3517" y="540000"/>
            <a:ext cx="3717618" cy="1809500"/>
          </a:xfrm>
        </p:spPr>
        <p:txBody>
          <a:bodyPr/>
          <a:lstStyle/>
          <a:p>
            <a:r>
              <a:rPr lang="ru-RU" dirty="0"/>
              <a:t>Дождь</a:t>
            </a:r>
          </a:p>
        </p:txBody>
      </p:sp>
      <p:pic>
        <p:nvPicPr>
          <p:cNvPr id="4" name="Рисунок 4" descr="Изображение выглядит как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32F4CD1A-D3BD-B016-6171-6958B8C8B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83" y="6404"/>
            <a:ext cx="7426170" cy="3779837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F01F4B2B-0E9A-21EA-5514-B02E24C3A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159" y="2045404"/>
            <a:ext cx="9496096" cy="4816709"/>
          </a:xfrm>
          <a:prstGeom prst="rect">
            <a:avLst/>
          </a:prstGeom>
        </p:spPr>
      </p:pic>
      <p:pic>
        <p:nvPicPr>
          <p:cNvPr id="7" name="Рисунок 7" descr="Изображение выглядит как на открытом воздухе, желтый&#10;&#10;Автоматически созданное описание">
            <a:extLst>
              <a:ext uri="{FF2B5EF4-FFF2-40B4-BE49-F238E27FC236}">
                <a16:creationId xmlns:a16="http://schemas.microsoft.com/office/drawing/2014/main" id="{296F557E-4D3F-4323-59F8-87C38E2CF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55" y="4572183"/>
            <a:ext cx="2743200" cy="228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82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C3D5F1-8CB3-8F1B-83E1-674B8E3F2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объектов 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DF93CBC-F841-1CBA-E2B4-2C880447D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" y="1341081"/>
            <a:ext cx="5191125" cy="3133725"/>
          </a:xfr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B5279F7-B943-F10B-4DB9-D6F4CF8CA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5" y="3679372"/>
            <a:ext cx="5712372" cy="3177878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424D85A-3DF4-5154-5019-434DA5918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228" y="1344577"/>
            <a:ext cx="5199993" cy="39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2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038F8E-F9C1-FFB9-1537-29EE45FA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7241"/>
            <a:ext cx="11101135" cy="1809500"/>
          </a:xfrm>
        </p:spPr>
        <p:txBody>
          <a:bodyPr/>
          <a:lstStyle/>
          <a:p>
            <a:r>
              <a:rPr lang="ru-RU" dirty="0"/>
              <a:t>Создание объектов 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00E526C-4C19-4051-FB7D-025135F56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2" y="1188818"/>
            <a:ext cx="7280901" cy="3779837"/>
          </a:xfrm>
        </p:spPr>
      </p:pic>
      <p:pic>
        <p:nvPicPr>
          <p:cNvPr id="5" name="Рисунок 5" descr="Изображение выглядит как текст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0F51FC5D-3256-B7C1-33F9-BF88BF6E9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124" y="3165008"/>
            <a:ext cx="7118131" cy="3694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5B8948-BECD-2C07-F008-725D83FA13FC}"/>
              </a:ext>
            </a:extLst>
          </p:cNvPr>
          <p:cNvSpPr txBox="1"/>
          <p:nvPr/>
        </p:nvSpPr>
        <p:spPr>
          <a:xfrm>
            <a:off x="9091448" y="2640724"/>
            <a:ext cx="28772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/>
              <a:t>Ангар</a:t>
            </a: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E3D8D949-2ADC-1491-E7FB-AFB182F20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4974021"/>
            <a:ext cx="1889235" cy="188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25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6329FA-7639-725A-5744-EB7A3A38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Игрока и Врагов 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9243962-CC37-6F4A-DBFF-4177FC7C4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395" y="1451577"/>
            <a:ext cx="6583415" cy="5290699"/>
          </a:xfr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6A2D61F-F7FE-0286-BCF2-9DF02EF78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849" y="1924782"/>
            <a:ext cx="6434958" cy="4834607"/>
          </a:xfrm>
          <a:prstGeom prst="rect">
            <a:avLst/>
          </a:prstGeom>
        </p:spPr>
      </p:pic>
      <p:pic>
        <p:nvPicPr>
          <p:cNvPr id="6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9F49D8F-606B-8BF9-1178-34E5CD430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4055" y="1921751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26846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GlowVTI</vt:lpstr>
      <vt:lpstr>Создание 3D игры на C# и Unity</vt:lpstr>
      <vt:lpstr>Карта в Unity и скрипты </vt:lpstr>
      <vt:lpstr>Перемещение </vt:lpstr>
      <vt:lpstr>перемещение</vt:lpstr>
      <vt:lpstr>дождь</vt:lpstr>
      <vt:lpstr>Дождь</vt:lpstr>
      <vt:lpstr>Создание объектов </vt:lpstr>
      <vt:lpstr>Создание объектов </vt:lpstr>
      <vt:lpstr>Создание Игрока и Врагов </vt:lpstr>
      <vt:lpstr>Презентация PowerPoint</vt:lpstr>
      <vt:lpstr>Атака объектов </vt:lpstr>
      <vt:lpstr>Презентация PowerPoint</vt:lpstr>
      <vt:lpstr>Ну и в итоге 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131</cp:revision>
  <dcterms:created xsi:type="dcterms:W3CDTF">2023-06-02T07:35:54Z</dcterms:created>
  <dcterms:modified xsi:type="dcterms:W3CDTF">2023-06-02T08:05:10Z</dcterms:modified>
</cp:coreProperties>
</file>